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8" r:id="rId4"/>
    <p:sldId id="260" r:id="rId5"/>
    <p:sldId id="263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1F00"/>
    <a:srgbClr val="D0A172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3" autoAdjust="0"/>
    <p:restoredTop sz="94660"/>
  </p:normalViewPr>
  <p:slideViewPr>
    <p:cSldViewPr snapToGrid="0">
      <p:cViewPr>
        <p:scale>
          <a:sx n="90" d="100"/>
          <a:sy n="90" d="100"/>
        </p:scale>
        <p:origin x="119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B02A5-4915-48F8-BC55-40FB852A0A57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217F-7367-4C0C-A108-F43AA506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6217F-7367-4C0C-A108-F43AA506C1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9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9ECD-0D1C-E345-A95D-A7B0BFB1C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670BF-461E-C212-C91C-E9D940F76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EE0A9-9CE7-DB0A-EE4A-0D55A0AD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8C3F-11E7-B420-B7B7-929ED87D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339D-A0EF-FFAA-6A3D-6026932C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7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4CFA-A5BF-7374-87E2-5C6517D6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11BED-0248-7192-85EC-94B29B69D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332C7-30EB-4F4A-8A58-3DD201DD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A577-0059-9693-1866-7C26CA4D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8AE5-18FC-D823-FF42-102CF1F0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0AF85-F1FD-A80A-0E7E-F36109B14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F644-D783-4471-2778-C3BBBEFC9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8BED7-E2B0-61AC-1C0B-CF1960C5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8966-4DCC-C9BB-8E4D-2D89E78C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3FD3A-5A2A-6E04-C39E-11ED9D57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56E1-EB13-7BBD-C768-B62D9DB2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0962-750B-FDBC-AA61-43405237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7636E-38E5-C701-228A-9BA1B4E6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C500-8EBA-C28A-C0F5-35CDF62E7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C812D-7275-6DAD-45F1-F125CE3C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3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60AA-51D8-99BF-0F5B-1A1F8C63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03362-366E-08D2-2405-BB6DC3201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DA34C-C938-ADDC-C279-9FEC4D97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C6974-8262-8638-328F-0E7AAE6C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BD128-37B5-F6A2-4714-CF0553BE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E2D7-559D-3DC1-5CDD-075F7499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B490-5194-7256-5855-4AFDA008A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094C2-22EC-D9BD-1996-A8467FF75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6E91-EE31-D8C1-9139-4147C590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EDBE1-8CA3-C12E-3DBB-B8366557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4CA90-79D2-A6C3-1FF3-0AA00E03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4FBC-8396-AFC9-ECDE-8832609E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1CEBA-9DCF-8224-AD9A-4700E62A8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6BD09-1EAA-7891-1B4D-F77BB5C46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6BA54-579C-D6E1-6A61-89B68ACFF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9F376-5BE1-6F19-DF56-6953B4F54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C5FF0-705D-FBA6-BA14-A8D97AEB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E562A-8898-AEAE-60F6-A9520361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5F0B5-BA26-FE6D-DDF9-DDF1F587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CB17-2C74-00C4-FE72-B7F3CF9B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B558D-3AF5-D1D6-C240-87307CB8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A875-C19D-E484-E14A-5E543EDB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B0EF5-8F6F-1172-730E-112A11B7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464D-0E4B-C132-DA14-85E40921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00BF4-393C-713D-4296-3146588B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BB9AC-0B84-97CA-EF46-6EBD16EB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5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5983-5EE1-7C17-A588-D7CB4236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45C9-2657-41EC-595F-05AEEAD47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CB031-734B-F0EE-EDF7-05E697F86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7C1EF-8FDB-697F-FB44-E1A35C0B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387F2-32CA-42EA-2769-3BA4A634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5968F-3CFF-B6C0-3A1A-1B066760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6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F7E7-C1EC-0F9C-4D91-34C2B689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DAD8E-4B80-A93F-0AA7-17C2C6EAE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D2279-DEEA-703D-7B69-7FEFAA9B2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AE25C-8489-90AD-8B01-0EF0CE64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3096A-9809-B076-FDE9-829D5495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73C10-6120-0C72-918A-CD42CCB2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7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197F4-9482-C725-4777-534119ED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B09E1-17EB-D3B0-8BFF-2669DFC86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F3C0-F8B5-FE3B-D887-6E41AE5BF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D37D9-0849-49B3-A8E3-6BD1F1C0612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B6D-F074-D755-D4BB-33B24767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39836-A641-23FC-FA1D-C2194CCE6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01">
            <a:extLst>
              <a:ext uri="{FF2B5EF4-FFF2-40B4-BE49-F238E27FC236}">
                <a16:creationId xmlns:a16="http://schemas.microsoft.com/office/drawing/2014/main" id="{63DA123A-C140-278C-122D-0FD50DBCC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60" y="0"/>
            <a:ext cx="10201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2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0C54F6-888F-5A9F-5CD0-9F7798B039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60"/>
          <a:stretch>
            <a:fillRect/>
          </a:stretch>
        </p:blipFill>
        <p:spPr>
          <a:xfrm>
            <a:off x="1142881" y="954156"/>
            <a:ext cx="7640116" cy="5236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49D0E8-A235-F0FB-33A4-221193556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753" t="5407" b="77174"/>
          <a:stretch/>
        </p:blipFill>
        <p:spPr>
          <a:xfrm>
            <a:off x="2140002" y="5011028"/>
            <a:ext cx="2519464" cy="80751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6B1EE3-DA66-6890-2ED4-F790B0082F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753" t="22334" b="61498"/>
          <a:stretch/>
        </p:blipFill>
        <p:spPr>
          <a:xfrm>
            <a:off x="5896993" y="1045315"/>
            <a:ext cx="2519464" cy="74953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56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21B5DB-5360-C2CC-7C2C-52AB9D83B7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6" t="2611" r="196"/>
          <a:stretch>
            <a:fillRect/>
          </a:stretch>
        </p:blipFill>
        <p:spPr>
          <a:xfrm>
            <a:off x="2158409" y="-3083443"/>
            <a:ext cx="8442252" cy="6678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3FDAE4-00DA-EE15-3775-3C6D91C92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77" y="3827751"/>
            <a:ext cx="3827499" cy="25305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AE484-4FEE-05B6-55F4-36E349CFCF77}"/>
              </a:ext>
            </a:extLst>
          </p:cNvPr>
          <p:cNvSpPr txBox="1"/>
          <p:nvPr/>
        </p:nvSpPr>
        <p:spPr>
          <a:xfrm>
            <a:off x="2280877" y="-3002864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98BA0-CE82-BCE9-9AFB-2A94D486DEA1}"/>
              </a:ext>
            </a:extLst>
          </p:cNvPr>
          <p:cNvSpPr txBox="1"/>
          <p:nvPr/>
        </p:nvSpPr>
        <p:spPr>
          <a:xfrm>
            <a:off x="7120464" y="3827751"/>
            <a:ext cx="2879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C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E9DA3E-6747-FA12-8905-200F7AD9F0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79"/>
          <a:stretch>
            <a:fillRect/>
          </a:stretch>
        </p:blipFill>
        <p:spPr>
          <a:xfrm>
            <a:off x="2091490" y="3190612"/>
            <a:ext cx="4819885" cy="3419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18F5C0-CB22-C4AF-A074-F3435CEF2C22}"/>
              </a:ext>
            </a:extLst>
          </p:cNvPr>
          <p:cNvSpPr txBox="1"/>
          <p:nvPr/>
        </p:nvSpPr>
        <p:spPr>
          <a:xfrm>
            <a:off x="2152828" y="3190612"/>
            <a:ext cx="2874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3" name="Picture 12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987E2013-E42D-95DB-AA55-B87C2879B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13556" r="2863" b="79222"/>
          <a:stretch/>
        </p:blipFill>
        <p:spPr>
          <a:xfrm>
            <a:off x="4441680" y="3460981"/>
            <a:ext cx="1179194" cy="374848"/>
          </a:xfrm>
          <a:prstGeom prst="rect">
            <a:avLst/>
          </a:prstGeom>
        </p:spPr>
      </p:pic>
      <p:pic>
        <p:nvPicPr>
          <p:cNvPr id="14" name="Picture 1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B5B00CA-F5CD-911E-6FBE-5340EE73DE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1334" r="2863" b="71444"/>
          <a:stretch/>
        </p:blipFill>
        <p:spPr>
          <a:xfrm>
            <a:off x="5622965" y="3479002"/>
            <a:ext cx="1179194" cy="374848"/>
          </a:xfrm>
          <a:prstGeom prst="rect">
            <a:avLst/>
          </a:prstGeom>
        </p:spPr>
      </p:pic>
      <p:pic>
        <p:nvPicPr>
          <p:cNvPr id="9" name="Picture 8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03E8A510-9B2A-E83D-4628-3205F9F4C6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36778" r="11309" b="58018"/>
          <a:stretch/>
        </p:blipFill>
        <p:spPr>
          <a:xfrm>
            <a:off x="5620874" y="4650248"/>
            <a:ext cx="818653" cy="277870"/>
          </a:xfrm>
          <a:prstGeom prst="rect">
            <a:avLst/>
          </a:prstGeom>
        </p:spPr>
      </p:pic>
      <p:pic>
        <p:nvPicPr>
          <p:cNvPr id="15" name="Picture 1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47AFC65-813F-5628-3631-4BC338B85C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8890" r="2863" b="63554"/>
          <a:stretch/>
        </p:blipFill>
        <p:spPr>
          <a:xfrm>
            <a:off x="4407563" y="4533818"/>
            <a:ext cx="1213311" cy="40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3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7B5D-B618-E5F1-F371-9E6CE24C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07EF12F-4520-5FCB-59E4-C34F3548D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598" y="2999837"/>
            <a:ext cx="4239217" cy="3858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646FB7-2D71-23A1-06BC-B4FD2D004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06" y="3057264"/>
            <a:ext cx="4267796" cy="35628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029D8-75C9-C012-887D-5CEB4E692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8" y="-564695"/>
            <a:ext cx="4010585" cy="3905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5BF807-4D81-45E4-BC04-0D0A96FF2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3577" y="-2019367"/>
            <a:ext cx="8555734" cy="17982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E928EC-60D1-FEE4-3862-F182D8406AA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9829" t="6058" b="24581"/>
          <a:stretch/>
        </p:blipFill>
        <p:spPr>
          <a:xfrm>
            <a:off x="715842" y="3462896"/>
            <a:ext cx="1405248" cy="23060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AD2AE02-B8CF-AA9A-F9E3-0FC0ECF11777}"/>
              </a:ext>
            </a:extLst>
          </p:cNvPr>
          <p:cNvSpPr/>
          <p:nvPr/>
        </p:nvSpPr>
        <p:spPr>
          <a:xfrm>
            <a:off x="5044253" y="3263586"/>
            <a:ext cx="613597" cy="286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D20435-2BF9-4315-50C8-DA8D3AFBF763}"/>
              </a:ext>
            </a:extLst>
          </p:cNvPr>
          <p:cNvCxnSpPr>
            <a:cxnSpLocks/>
          </p:cNvCxnSpPr>
          <p:nvPr/>
        </p:nvCxnSpPr>
        <p:spPr>
          <a:xfrm flipV="1">
            <a:off x="5657850" y="4788967"/>
            <a:ext cx="2739896" cy="134037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779556-5241-36A5-B642-8DC18E849041}"/>
              </a:ext>
            </a:extLst>
          </p:cNvPr>
          <p:cNvCxnSpPr>
            <a:cxnSpLocks/>
          </p:cNvCxnSpPr>
          <p:nvPr/>
        </p:nvCxnSpPr>
        <p:spPr>
          <a:xfrm flipV="1">
            <a:off x="5653566" y="3249767"/>
            <a:ext cx="224509" cy="1324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25F1420-CFAC-B6DA-253B-9E1A68A81557}"/>
              </a:ext>
            </a:extLst>
          </p:cNvPr>
          <p:cNvSpPr txBox="1"/>
          <p:nvPr/>
        </p:nvSpPr>
        <p:spPr>
          <a:xfrm>
            <a:off x="308586" y="-215714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84403-519E-AD36-D86C-AF41BA00EBE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2595" t="3651" r="3068" b="53800"/>
          <a:stretch/>
        </p:blipFill>
        <p:spPr>
          <a:xfrm>
            <a:off x="6595845" y="4889128"/>
            <a:ext cx="863906" cy="95521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07DEBF-99C3-4D9C-0EC5-22623C5FBD8A}"/>
              </a:ext>
            </a:extLst>
          </p:cNvPr>
          <p:cNvSpPr txBox="1"/>
          <p:nvPr/>
        </p:nvSpPr>
        <p:spPr>
          <a:xfrm>
            <a:off x="110128" y="-1346802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DD63BF-EB27-8F4F-25D7-3C2D201D555D}"/>
              </a:ext>
            </a:extLst>
          </p:cNvPr>
          <p:cNvSpPr txBox="1"/>
          <p:nvPr/>
        </p:nvSpPr>
        <p:spPr>
          <a:xfrm>
            <a:off x="4610917" y="-27701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5A8734-55F6-8506-2814-885708131349}"/>
              </a:ext>
            </a:extLst>
          </p:cNvPr>
          <p:cNvSpPr txBox="1"/>
          <p:nvPr/>
        </p:nvSpPr>
        <p:spPr>
          <a:xfrm>
            <a:off x="308586" y="3281508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53220C-F6DF-30B2-13F5-899226C6C44D}"/>
              </a:ext>
            </a:extLst>
          </p:cNvPr>
          <p:cNvSpPr txBox="1"/>
          <p:nvPr/>
        </p:nvSpPr>
        <p:spPr>
          <a:xfrm>
            <a:off x="4654116" y="315200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4D462E-449A-FB4E-4197-60D6DA3F7C09}"/>
              </a:ext>
            </a:extLst>
          </p:cNvPr>
          <p:cNvSpPr txBox="1"/>
          <p:nvPr/>
        </p:nvSpPr>
        <p:spPr>
          <a:xfrm>
            <a:off x="6075186" y="3259745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F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7E893B5-5546-01FE-B011-75533D9946B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2211" t="46389" r="1468" b="5902"/>
          <a:stretch/>
        </p:blipFill>
        <p:spPr>
          <a:xfrm>
            <a:off x="7463422" y="4889128"/>
            <a:ext cx="934324" cy="1071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E479D4-3FB6-1062-5F13-C08667D0ED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6803" y="-314605"/>
            <a:ext cx="4334480" cy="34485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86E656-12CB-6358-9CD2-016BC45315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2578" y="3384016"/>
            <a:ext cx="1962424" cy="145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0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BFD79F-483A-988B-5C6A-09B7A6A02913}"/>
              </a:ext>
            </a:extLst>
          </p:cNvPr>
          <p:cNvSpPr txBox="1"/>
          <p:nvPr/>
        </p:nvSpPr>
        <p:spPr>
          <a:xfrm>
            <a:off x="29486" y="0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767FAF-809F-F478-E607-1B884C24540A}"/>
              </a:ext>
            </a:extLst>
          </p:cNvPr>
          <p:cNvCxnSpPr>
            <a:cxnSpLocks/>
          </p:cNvCxnSpPr>
          <p:nvPr/>
        </p:nvCxnSpPr>
        <p:spPr>
          <a:xfrm>
            <a:off x="-1" y="3401880"/>
            <a:ext cx="722376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9C5CB-2185-DFFA-A76C-31DA1F7DA8D4}"/>
              </a:ext>
            </a:extLst>
          </p:cNvPr>
          <p:cNvSpPr txBox="1"/>
          <p:nvPr/>
        </p:nvSpPr>
        <p:spPr>
          <a:xfrm>
            <a:off x="19050" y="3381375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B8961-2B3A-6E9B-4986-83727545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90" y="5150248"/>
            <a:ext cx="6504977" cy="240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3FF62-AC73-1C7C-39FB-C38EEBE2F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869" y="2021910"/>
            <a:ext cx="1929841" cy="497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F97C97-FA23-67DB-19DF-0CA2F0556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733" y="3665704"/>
            <a:ext cx="4186290" cy="2484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513D0B-4375-63E2-A04A-363746528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341" y="-92641"/>
            <a:ext cx="6596397" cy="312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2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6192C2-106A-15B8-32D1-1F87D0DCE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4" y="3305762"/>
            <a:ext cx="5172797" cy="34104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62C4E3-DA9B-9685-00FC-B27A4AB6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016" t="7940" r="987" b="83312"/>
          <a:stretch/>
        </p:blipFill>
        <p:spPr>
          <a:xfrm>
            <a:off x="503775" y="6944478"/>
            <a:ext cx="1042236" cy="371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6F167A-392E-D63F-2539-5D9BD11991B8}"/>
              </a:ext>
            </a:extLst>
          </p:cNvPr>
          <p:cNvSpPr txBox="1"/>
          <p:nvPr/>
        </p:nvSpPr>
        <p:spPr>
          <a:xfrm>
            <a:off x="125214" y="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B1EA5-0910-0107-EDE8-3906E3F11486}"/>
              </a:ext>
            </a:extLst>
          </p:cNvPr>
          <p:cNvSpPr txBox="1"/>
          <p:nvPr/>
        </p:nvSpPr>
        <p:spPr>
          <a:xfrm>
            <a:off x="29422" y="6879449"/>
            <a:ext cx="2525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E28B8-F3DF-3D9D-4DF9-B4DD7F427FDB}"/>
              </a:ext>
            </a:extLst>
          </p:cNvPr>
          <p:cNvSpPr txBox="1"/>
          <p:nvPr/>
        </p:nvSpPr>
        <p:spPr>
          <a:xfrm>
            <a:off x="344803" y="3677076"/>
            <a:ext cx="325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D01A7D-D4A7-8982-8F3B-7D61EA3FA2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651" t="2757" r="1364" b="52245"/>
          <a:stretch/>
        </p:blipFill>
        <p:spPr>
          <a:xfrm>
            <a:off x="738545" y="3748319"/>
            <a:ext cx="1416536" cy="176717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5983F4-82A8-BF1C-EFC9-6CF9C306EC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651" t="48389" r="1364" b="1779"/>
          <a:stretch/>
        </p:blipFill>
        <p:spPr>
          <a:xfrm>
            <a:off x="3698771" y="3748319"/>
            <a:ext cx="1416536" cy="195696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D4904D-623A-1B42-ECF5-B53EE989F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0404"/>
            <a:ext cx="5461749" cy="32523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EE1154-A8B8-F1DC-FE0D-9E3A14A80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14" y="6858000"/>
            <a:ext cx="8735644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38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6AA519C-4BE4-706C-4616-30726869758E}"/>
              </a:ext>
            </a:extLst>
          </p:cNvPr>
          <p:cNvSpPr txBox="1"/>
          <p:nvPr/>
        </p:nvSpPr>
        <p:spPr>
          <a:xfrm>
            <a:off x="97277" y="77825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91B83-3097-4792-145D-B9A284B041F2}"/>
              </a:ext>
            </a:extLst>
          </p:cNvPr>
          <p:cNvSpPr txBox="1"/>
          <p:nvPr/>
        </p:nvSpPr>
        <p:spPr>
          <a:xfrm>
            <a:off x="97277" y="3010925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B7434-A5A8-2153-2D47-7A419683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771"/>
            <a:ext cx="12192000" cy="2367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46657-23B1-E496-C672-443A5E36F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6448"/>
            <a:ext cx="12192000" cy="249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42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17</Words>
  <Application>Microsoft Office PowerPoint</Application>
  <PresentationFormat>Widescreen</PresentationFormat>
  <Paragraphs>17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Preuss</dc:creator>
  <cp:lastModifiedBy>Nathan Preuss</cp:lastModifiedBy>
  <cp:revision>29</cp:revision>
  <dcterms:created xsi:type="dcterms:W3CDTF">2024-11-06T15:20:20Z</dcterms:created>
  <dcterms:modified xsi:type="dcterms:W3CDTF">2025-11-11T19:57:02Z</dcterms:modified>
</cp:coreProperties>
</file>